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08" r:id="rId33"/>
    <p:sldId id="307" r:id="rId34"/>
    <p:sldId id="309" r:id="rId35"/>
    <p:sldId id="291" r:id="rId36"/>
    <p:sldId id="280" r:id="rId37"/>
    <p:sldId id="281" r:id="rId38"/>
    <p:sldId id="293" r:id="rId39"/>
    <p:sldId id="294" r:id="rId40"/>
    <p:sldId id="292" r:id="rId41"/>
    <p:sldId id="306" r:id="rId4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/>
    <p:restoredTop sz="94672"/>
  </p:normalViewPr>
  <p:slideViewPr>
    <p:cSldViewPr snapToGrid="0" snapToObjects="1">
      <p:cViewPr varScale="1">
        <p:scale>
          <a:sx n="183" d="100"/>
          <a:sy n="183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fQs2-uYJT_BA0JOWGFy2XdDPIulMvP9FqyaC6pRMyc/edit?ts=5a66a342#slide=id.g27c9701b54_0_0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1942e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1942e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1942e3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1942e3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942e3b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1942e3b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942e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942e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1942e3b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1942e3b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942e3b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942e3b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1942e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1942e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42e3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42e3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942e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942e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42e3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42e3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Party Parrot and Slack Accessibility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Do Some In-Class Examples, so grab a seat closer to see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abc66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abc66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85e58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85e58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685e58a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685e58a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685e58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685e58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685e58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685e58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682e05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682e051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3fe154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3fe154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3fe1541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3fe1541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3fe154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3fe154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3fe15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3fe15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3fe154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3fe154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3fe1541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3fe1541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685e58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685e58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Plz no Paint, but use what’s comfortable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Jobswatcher Demo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https://docs.google.com/presentation/d/1hfQs2-uYJT_BA0JOWGFy2XdDPIulMvP9FqyaC6pRMyc/edit?ts=5a66a342#slide=id.g27c9701b54_0_0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89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9578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685e58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685e58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2591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e3fe1541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e3fe1541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8300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685872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685872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e1b20843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e1b20843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3fe154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3fe154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942e3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1942e3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3fe15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3fe15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tonight’s agenda, objectives, goals, or timeline? Assignments &amp; Prep work?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682e05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682e05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team is different, interview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685e58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685e58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942e3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942e3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eDvTL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education.launchcode.org/liftoff/articles/ux-resource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2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8/9/21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 sign up page”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register so I can use your app”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new user, I want to register for an account, so that I can start taking attendance.”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a user, I want to see an attendance report.”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manager, I want to see an attendance report of the current classes, so that I can connect with absentee students”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304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Project Kickoff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Agile Continued – Features, MVP, Sprint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User Experience – Wireframing</a:t>
            </a:r>
          </a:p>
          <a:p>
            <a:pPr lvl="1" indent="-342900">
              <a:spcBef>
                <a:spcPts val="0"/>
              </a:spcBef>
              <a:buSzPts val="1800"/>
              <a:buFont typeface="Roboto"/>
              <a:buChar char="●"/>
            </a:pPr>
            <a:r>
              <a:rPr lang="en" dirty="0"/>
              <a:t>Git Workflows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Wireframing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4092" y="1919075"/>
            <a:ext cx="356750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User Story Grooming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86350" y="4427875"/>
            <a:ext cx="4509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https://trello.com/b/keDvTLIl</a:t>
            </a:r>
            <a:r>
              <a:rPr lang="en"/>
              <a:t> 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38" y="798000"/>
            <a:ext cx="4946334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Planning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Stories for Next Sprint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 Velocity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825" y="2320750"/>
            <a:ext cx="3868175" cy="2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Daily Scrum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Status Meeting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25" y="1976075"/>
            <a:ext cx="4615450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Review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Work at End of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From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Stories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25" y="2023688"/>
            <a:ext cx="4128975" cy="2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- Retrospective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 of a Review or 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Team Reflection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Went Well?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Didn’t?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Can We Do to Change?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 Space to Address Team Issues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69" y="2082287"/>
            <a:ext cx="2995825" cy="2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&amp; Wireframing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User Experience (UX) Matters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3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Important Part of Your Application is the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Visualize Users’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Context To Our Work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00" y="1791649"/>
            <a:ext cx="3078200" cy="3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88" y="1030950"/>
            <a:ext cx="6612925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00" y="743650"/>
            <a:ext cx="5312250" cy="39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6422425" y="4800600"/>
            <a:ext cx="2721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*Allegedly not the real screen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Goals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Vision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Potential Problems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Page Hierarchy and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Your Information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User Interaction &amp;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Shared Understanding &amp; Perspective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Teammates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00" y="1776675"/>
            <a:ext cx="2308476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85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Turn Ideas Into Code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Agile continued – Features &amp; MVP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Wireframes Help Plan Your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Utilize Project Management Tools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 The Components Of A Sprint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Use Sizing To Estimate Work</a:t>
            </a:r>
            <a:endParaRPr dirty="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00" y="1919075"/>
            <a:ext cx="2875900" cy="2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Tips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Anyone Can Wireframe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It Simple (Low Fidelity)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Stick To A Grid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Write Copy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With Others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Iterate</a:t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13" y="1919073"/>
            <a:ext cx="3836687" cy="2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Tools</a:t>
            </a: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 and Paper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Whiteboards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Drawings/Slides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https://moqups.com/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Anything BUT MS Paint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Liftoff UX Resources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74" y="1753000"/>
            <a:ext cx="3206700" cy="3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Workflows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08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221E-1D9B-394F-A46C-8143A294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B0FB-CB38-5743-B328-C5D5D3FBC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workflows you’ll encounter involve the following steps:</a:t>
            </a:r>
          </a:p>
          <a:p>
            <a:pPr marL="596900" lvl="1" indent="0">
              <a:buNone/>
            </a:pPr>
            <a:r>
              <a:rPr lang="en-US" sz="1200" dirty="0"/>
              <a:t>1) Checkout/clone the project from GitHub (git clone …)</a:t>
            </a:r>
          </a:p>
          <a:p>
            <a:pPr marL="596900" lvl="1" indent="0">
              <a:buNone/>
            </a:pPr>
            <a:r>
              <a:rPr lang="en-US" sz="1200" dirty="0"/>
              <a:t>2) Build the project’s master branch (Before making any changes!)</a:t>
            </a:r>
          </a:p>
          <a:p>
            <a:pPr marL="596900" lvl="1" indent="0">
              <a:buNone/>
            </a:pPr>
            <a:r>
              <a:rPr lang="en-US" sz="1200" dirty="0"/>
              <a:t>3) Branch off the project’s master branch</a:t>
            </a:r>
          </a:p>
          <a:p>
            <a:pPr marL="596900" lvl="1" indent="0">
              <a:buNone/>
            </a:pPr>
            <a:r>
              <a:rPr lang="en-US" sz="1200" dirty="0"/>
              <a:t>4) Code, Test, &amp; Commit to your branch (and push to remote)!</a:t>
            </a:r>
          </a:p>
          <a:p>
            <a:pPr marL="596900" lvl="1" indent="0">
              <a:buNone/>
            </a:pPr>
            <a:r>
              <a:rPr lang="en-US" sz="1200" dirty="0"/>
              <a:t>5) Code Review</a:t>
            </a:r>
          </a:p>
          <a:p>
            <a:pPr lvl="1"/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62B6B-D876-AC49-A98F-F90CF38177D8}"/>
              </a:ext>
            </a:extLst>
          </p:cNvPr>
          <p:cNvSpPr txBox="1"/>
          <p:nvPr/>
        </p:nvSpPr>
        <p:spPr>
          <a:xfrm>
            <a:off x="6051792" y="2404226"/>
            <a:ext cx="2620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6) Merge back into master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7) Build again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8) Push master branch into GitHub</a:t>
            </a:r>
            <a:endPara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3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949F-C174-B849-BE68-40EBC55F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Uncommon (and unpleasant)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25509-931A-6B47-B09B-D6A291A0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most common git workflow is great, there can be some hiccups.</a:t>
            </a:r>
          </a:p>
          <a:p>
            <a:r>
              <a:rPr lang="en-US" dirty="0"/>
              <a:t>Q: What if someone commits to master after you branched off?</a:t>
            </a:r>
          </a:p>
          <a:p>
            <a:pPr lvl="1"/>
            <a:r>
              <a:rPr lang="en-US" dirty="0"/>
              <a:t>If they touched the same file as you…</a:t>
            </a:r>
          </a:p>
          <a:p>
            <a:r>
              <a:rPr lang="en-US" dirty="0"/>
              <a:t>A: You’ll have a merge conflict!!! (</a:t>
            </a:r>
            <a:r>
              <a:rPr lang="en-US" dirty="0" err="1"/>
              <a:t>nooooooooo</a:t>
            </a:r>
            <a:r>
              <a:rPr lang="en-US" dirty="0"/>
              <a:t>!)</a:t>
            </a:r>
          </a:p>
          <a:p>
            <a:r>
              <a:rPr lang="en-US" dirty="0"/>
              <a:t>Two ways to handle a merge conflict</a:t>
            </a:r>
          </a:p>
          <a:p>
            <a:pPr lvl="1"/>
            <a:r>
              <a:rPr lang="en-US" dirty="0"/>
              <a:t>Handle the merge conflict manually by updating and marking the files</a:t>
            </a:r>
          </a:p>
          <a:p>
            <a:pPr lvl="1"/>
            <a:r>
              <a:rPr lang="en-US" dirty="0"/>
              <a:t>Rebase your branch with master before merging into master (you should do this)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Recap</a:t>
            </a: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 sz="1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894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Kickoff &amp; User Story Grooming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4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your Elevator Pitch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Take Turns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a Good User Story (Format)?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This Story Be Smaller (Scope)?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Effort (Sizing)?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MVP?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Mentor User Story Feedback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63" y="1847225"/>
            <a:ext cx="3501725" cy="285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472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Wireframing</a:t>
            </a:r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8’s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Grab Paper - Fold Into Eights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 8 Versions of Your Landing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1 Minute Each!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Pair/Group Up and Get User Feedback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Wireframing Your Capstone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UX Mentor Feedback</a:t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198" y="1801273"/>
            <a:ext cx="2945800" cy="29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Assignment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40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93" name="Google Shape;93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6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00" name="Google Shape;100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05" name="Google Shape;105;p16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13" name="Google Shape;113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Project Planning</a:t>
            </a:r>
            <a:endParaRPr/>
          </a:p>
        </p:txBody>
      </p:sp>
      <p:sp>
        <p:nvSpPr>
          <p:cNvPr id="312" name="Google Shape;312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Wireframe MVP For Each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 of 3 - Shoot for The Moon!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 or Attached to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Your Project Tracker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MVP Stories Created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Capstone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To Provide Feedback</a:t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63" y="1919075"/>
            <a:ext cx="4259261" cy="29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1-2 Paragraph “Elevator Pitch”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3-5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Unknowns - What you need to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Project Tracker and Add Initial User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GitHub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- Feedback on overview, identify learning resources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Continued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2075" y="1069438"/>
            <a:ext cx="3004626" cy="30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Grooming User Stories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dirty="0"/>
              <a:t>Break Down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Project Tracker 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Size (S, M, L, XL)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Prioritize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MVP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Dependencies</a:t>
            </a:r>
            <a:endParaRPr dirty="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971253"/>
            <a:ext cx="3514750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User Story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User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918</Words>
  <Application>Microsoft Macintosh PowerPoint</Application>
  <PresentationFormat>On-screen Show (16:9)</PresentationFormat>
  <Paragraphs>198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Roboto</vt:lpstr>
      <vt:lpstr>Arial</vt:lpstr>
      <vt:lpstr>Material</vt:lpstr>
      <vt:lpstr>LaunchCode Liftoff</vt:lpstr>
      <vt:lpstr>Agenda</vt:lpstr>
      <vt:lpstr>Objectives</vt:lpstr>
      <vt:lpstr>Timeline Review</vt:lpstr>
      <vt:lpstr>Assignment - Capstone Project Overview</vt:lpstr>
      <vt:lpstr>Lecture</vt:lpstr>
      <vt:lpstr>Agile Continued</vt:lpstr>
      <vt:lpstr>Agile - Grooming User Stories</vt:lpstr>
      <vt:lpstr>Good User Story Bad User Story</vt:lpstr>
      <vt:lpstr>“User sign up page”</vt:lpstr>
      <vt:lpstr>PowerPoint Presentation</vt:lpstr>
      <vt:lpstr>“I want to register so I can use your app”</vt:lpstr>
      <vt:lpstr>PowerPoint Presentation</vt:lpstr>
      <vt:lpstr>“As a new user, I want to register for an account, so that I can start taking attendance.”</vt:lpstr>
      <vt:lpstr>PowerPoint Presentation</vt:lpstr>
      <vt:lpstr>“As a user, I want to see an attendance report.”</vt:lpstr>
      <vt:lpstr>PowerPoint Presentation</vt:lpstr>
      <vt:lpstr>“As a manager, I want to see an attendance report of the current classes, so that I can connect with absentee students”</vt:lpstr>
      <vt:lpstr>PowerPoint Presentation</vt:lpstr>
      <vt:lpstr>Demo - User Story Grooming</vt:lpstr>
      <vt:lpstr>Agile - Planning</vt:lpstr>
      <vt:lpstr>Agile - Daily Scrum</vt:lpstr>
      <vt:lpstr>Agile - Review</vt:lpstr>
      <vt:lpstr>Agile - Retrospective</vt:lpstr>
      <vt:lpstr>User Experience &amp; Wireframing</vt:lpstr>
      <vt:lpstr>Why User Experience (UX) Matters</vt:lpstr>
      <vt:lpstr>For Example...</vt:lpstr>
      <vt:lpstr>For Example...</vt:lpstr>
      <vt:lpstr>Wireframing Goals</vt:lpstr>
      <vt:lpstr>Wireframing Tips</vt:lpstr>
      <vt:lpstr>Wireframing Tools</vt:lpstr>
      <vt:lpstr>Git Workflows</vt:lpstr>
      <vt:lpstr>Common Git Workflows</vt:lpstr>
      <vt:lpstr>Uncommon (and unpleasant) Git Workflows</vt:lpstr>
      <vt:lpstr>Objectives Recap</vt:lpstr>
      <vt:lpstr>Activity</vt:lpstr>
      <vt:lpstr>Activity - Kickoff &amp; User Story Grooming</vt:lpstr>
      <vt:lpstr>Activity - Wireframing</vt:lpstr>
      <vt:lpstr>Assignment</vt:lpstr>
      <vt:lpstr>Assignment - Project Planning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32</cp:revision>
  <dcterms:modified xsi:type="dcterms:W3CDTF">2021-08-01T18:01:36Z</dcterms:modified>
</cp:coreProperties>
</file>